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72" r:id="rId12"/>
    <p:sldId id="26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415" autoAdjust="0"/>
  </p:normalViewPr>
  <p:slideViewPr>
    <p:cSldViewPr>
      <p:cViewPr varScale="1">
        <p:scale>
          <a:sx n="52" d="100"/>
          <a:sy n="52" d="100"/>
        </p:scale>
        <p:origin x="-124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44427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0D6F07-9ED7-487B-8ADD-5371CBD2AE6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1E218D-F44D-4B46-9739-09AAEF39B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Pictures\Война\5871_9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345432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Бурцев</a:t>
            </a:r>
            <a:br>
              <a:rPr lang="ru-RU" sz="7200" dirty="0" smtClean="0">
                <a:solidFill>
                  <a:srgbClr val="FFFF00"/>
                </a:solidFill>
              </a:rPr>
            </a:br>
            <a:r>
              <a:rPr lang="ru-RU" sz="7200" dirty="0" smtClean="0">
                <a:solidFill>
                  <a:srgbClr val="FFFF00"/>
                </a:solidFill>
              </a:rPr>
              <a:t>Фёдор </a:t>
            </a:r>
            <a:r>
              <a:rPr lang="ru-RU" sz="7200" dirty="0" err="1" smtClean="0">
                <a:solidFill>
                  <a:srgbClr val="FFFF00"/>
                </a:solidFill>
              </a:rPr>
              <a:t>васильевич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1295258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Arial Black" pitchFamily="34" charset="0"/>
              </a:rPr>
              <a:t>1917-2003</a:t>
            </a:r>
            <a:endParaRPr lang="ru-RU" sz="7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3408" y="0"/>
            <a:ext cx="45719" cy="45719"/>
          </a:xfrm>
        </p:spPr>
        <p:txBody>
          <a:bodyPr>
            <a:normAutofit fontScale="90000"/>
          </a:bodyPr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"/>
            <a:ext cx="3635896" cy="2132856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Дедушка дошёл до Берлина и участвовал в его взятии и освобождении Варшавы.</a:t>
            </a:r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3861048"/>
            <a:ext cx="9144000" cy="2581747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Был награждён Орденом Красной Звезды 1 степени, Медалями за боевые заслуги, оборону Сталинграда, освобождении Варшавы и взятие Берлина. </a:t>
            </a:r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099" name="Picture 3" descr="C:\Users\admin\Pictures\Война\2010-12-15 дед\2013-10-11 дед\дед 008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491881" y="0"/>
            <a:ext cx="5693208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Pictures\Война\2010-12-15 дед\дед 003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2200275" y="119063"/>
            <a:ext cx="4964013" cy="6738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Pictures\Война\2010-12-15 дед\2013-10-11 дед\дед 007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5879803" y="0"/>
            <a:ext cx="3264197" cy="4631411"/>
          </a:xfrm>
          <a:prstGeom prst="snip2SameRect">
            <a:avLst>
              <a:gd name="adj1" fmla="val 23591"/>
              <a:gd name="adj2" fmla="val 30674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admin\Pictures\Война\2010-12-15 дед\2013-10-11 дед\дед 012.jpg"/>
          <p:cNvPicPr>
            <a:picLocks noChangeAspect="1" noChangeArrowheads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>
            <a:off x="3635896" y="3408632"/>
            <a:ext cx="4772000" cy="3449368"/>
          </a:xfrm>
          <a:prstGeom prst="snip2DiagRect">
            <a:avLst>
              <a:gd name="adj1" fmla="val 26937"/>
              <a:gd name="adj2" fmla="val 26074"/>
            </a:avLst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2600" y="0"/>
            <a:ext cx="45840" cy="45719"/>
          </a:xfrm>
        </p:spPr>
        <p:txBody>
          <a:bodyPr>
            <a:normAutofit fontScale="90000"/>
          </a:bodyPr>
          <a:lstStyle/>
          <a:p>
            <a:endParaRPr lang="ru-RU" sz="1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4402832" cy="5361459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У него сохранились благодарственные грамоты  от командования Первого Белорусского фронта    </a:t>
            </a:r>
          </a:p>
          <a:p>
            <a:pPr marL="0" indent="0" algn="ctr">
              <a:spcBef>
                <a:spcPts val="0"/>
              </a:spcBef>
            </a:pP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385087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3" y="201851"/>
            <a:ext cx="4248472" cy="639550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316288" cy="594928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Бурцев Фёдор Васильевич умер 26 мая 2003 года в возрасте 86-ти лет, после продолжительной болезни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Со слов мамы я знаю, что прадедушка был не общительным человеком, друзей у него почти не было. Но он был очень сильным морально и физически человеком, выносливым и целеустремлённым. Наверно поэтому ему удалось выжить в той ужасной войне.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Один эпизод из военной жизни деда запомнился маме особенно. Фёдор Васильевич рассказывал: «После взрыва я был контужен, легко ранен в руку, а вот нога была сильно поражена: кость видимо выдержала, но кожа и мясо представляли собой кровавое месиво. В госпитале всё собрали, обработали, зашили. Очень торопился на фронт: не долечил, ушёл снова на передовую. Помню, шли через хутора, зима – холодно, чтобы не замёрзнуть зарывались в коровий навоз. А по весне во вновь открывшейся ране на ноге завелись черви. Боль, зуд невыносимый. Что только не делал. А вот помогла  только морская вода: дошли до моря, я вошёл в воду и стоял там очень долго, пока не прекратилась страшная боль…»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38357916_futazh-goryaschie-svechi-s-alfakanalo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2047"/>
            <a:ext cx="9144000" cy="6825953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8219256" cy="5145435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…Вы живы в памяти людей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Бессмертным подвигом солдатским.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счастье Родины своей 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тяжёлый час ушли сражаться…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мы в Победный горький День,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Героев вспомним и помянем…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Их нет давно, а грусти тень,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облака над головами…</a:t>
            </a:r>
            <a:endParaRPr lang="ru-RU" sz="3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2204848" y="1412776"/>
            <a:ext cx="216024" cy="45719"/>
          </a:xfrm>
        </p:spPr>
        <p:txBody>
          <a:bodyPr>
            <a:normAutofit fontScale="90000"/>
          </a:bodyPr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04664"/>
            <a:ext cx="8568952" cy="1800200"/>
          </a:xfrm>
        </p:spPr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buNone/>
            </a:pPr>
            <a:r>
              <a:rPr lang="ru-RU" sz="40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Бурцев Фёдор Васильевич 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мой прадед родился в селе Белая Глина в семье колхозников – 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2050" name="Picture 2" descr="C:\Users\admin\Pictures\Война\прадед\дед 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lum contrast="40000"/>
          </a:blip>
          <a:stretch>
            <a:fillRect/>
          </a:stretch>
        </p:blipFill>
        <p:spPr bwMode="auto">
          <a:xfrm>
            <a:off x="3203848" y="2060849"/>
            <a:ext cx="5940152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0" y="2204864"/>
            <a:ext cx="370790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Василия Афанасьевича и Дарьи Леонтьевны: </a:t>
            </a:r>
            <a:r>
              <a:rPr lang="ru-RU" sz="40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12 февраля 1917 года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ramk3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76656" y="908720"/>
            <a:ext cx="514400" cy="1143000"/>
          </a:xfrm>
        </p:spPr>
        <p:txBody>
          <a:bodyPr>
            <a:normAutofit/>
          </a:bodyPr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9632" y="908720"/>
            <a:ext cx="6336704" cy="59492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 его детстве нам почти ни чего не известно – он не любил об этом рассказывать. К тому же, он умер 26 мая 2003 г., когда мне был всего один год. О нём я знаю только из рассказов бабушки и мамы.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8664" y="692696"/>
            <a:ext cx="72008" cy="45719"/>
          </a:xfrm>
        </p:spPr>
        <p:txBody>
          <a:bodyPr>
            <a:normAutofit fontScale="90000"/>
          </a:bodyPr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60647"/>
            <a:ext cx="9144000" cy="1584177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88900" indent="-88900" algn="ctr">
              <a:buNone/>
            </a:pP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Образование у деда было начальное – он окончил 4 класса. </a:t>
            </a:r>
          </a:p>
        </p:txBody>
      </p:sp>
      <p:pic>
        <p:nvPicPr>
          <p:cNvPr id="4099" name="Picture 3" descr="C:\Users\admin\Pictures\Война\imag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0" y="1700808"/>
            <a:ext cx="5220072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6056" y="1916832"/>
            <a:ext cx="406794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 12 лет он работал в колхозе имени газеты </a:t>
            </a:r>
            <a:r>
              <a:rPr lang="en-US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“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Правды</a:t>
            </a:r>
            <a:r>
              <a:rPr lang="en-US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”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колхозником. 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4" descr="D:\Users\Марина\Downloads\2d3693f334a7.jpg"/>
          <p:cNvPicPr>
            <a:picLocks noGrp="1"/>
          </p:cNvPicPr>
          <p:nvPr>
            <p:ph sz="half" idx="2"/>
          </p:nvPr>
        </p:nvPicPr>
        <p:blipFill>
          <a:blip r:embed="rId2" cstate="email">
            <a:lum contrast="40000"/>
          </a:blip>
          <a:stretch>
            <a:fillRect/>
          </a:stretch>
        </p:blipFill>
        <p:spPr bwMode="auto">
          <a:xfrm>
            <a:off x="3851920" y="0"/>
            <a:ext cx="5292080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9636" y="0"/>
            <a:ext cx="45719" cy="45719"/>
          </a:xfrm>
        </p:spPr>
        <p:txBody>
          <a:bodyPr>
            <a:normAutofit fontScale="90000"/>
          </a:bodyPr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355976" cy="515719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А в 1938 г. был призван на службу в Киевский особый военный округ. Служил красноармейцем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197 стрелкового полка,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99 стрелковой дивизии. </a:t>
            </a:r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51723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Отечественная война застала его на границе в г. Перемышль на реке Сан. </a:t>
            </a:r>
          </a:p>
          <a:p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13288" y="0"/>
            <a:ext cx="45719" cy="45719"/>
          </a:xfrm>
        </p:spPr>
        <p:txBody>
          <a:bodyPr>
            <a:normAutofit fontScale="90000"/>
          </a:bodyPr>
          <a:lstStyle/>
          <a:p>
            <a:endParaRPr lang="ru-RU" sz="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600200"/>
            <a:ext cx="3923928" cy="45259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 1941 г. по 1942 г. дед был младшим командиром</a:t>
            </a:r>
            <a:endParaRPr lang="ru-RU" sz="4000" dirty="0"/>
          </a:p>
        </p:txBody>
      </p:sp>
      <p:pic>
        <p:nvPicPr>
          <p:cNvPr id="7" name="Picture 2" descr="C:\Users\admin\Pictures\Война\2010-12-15 дед\дед 002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3913271" y="0"/>
            <a:ext cx="523072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49392" y="0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sz="100" dirty="0" smtClean="0"/>
              <a:t>с</a:t>
            </a:r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"/>
            <a:ext cx="4716016" cy="6858000"/>
          </a:xfrm>
        </p:spPr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 боями 197 стрелковой полк двигался к г. Сталинграду (сейчас Волгоград).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 боях под с. Ерзовка (Волгоградская область) дед был ранен в правую руку, контужен, а левая нога была завалена землёй от взрыва. После этого Фёдор Васильевич попал в медсанбат, который находился в г. Дубовка  Сталинградской области. Оттуда он вернулся в 88 гвардейскую стрелковую дивизию.   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Pictures\Война\2010-12-15 дед\2013-10-11 дед\дед 010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0" y="54000"/>
            <a:ext cx="4572000" cy="68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Pictures\Война\2010-12-15 дед\дед 001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83568" y="630932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Фёдор Васильевич – в центре</a:t>
            </a:r>
            <a:endParaRPr lang="ru-RU" sz="2800" b="1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1280" y="332656"/>
            <a:ext cx="45719" cy="45719"/>
          </a:xfrm>
        </p:spPr>
        <p:txBody>
          <a:bodyPr>
            <a:normAutofit fontScale="90000"/>
          </a:bodyPr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509120"/>
            <a:ext cx="9144000" cy="234888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Дедушка неплохо готовил. Это оценили его сослуживцы и он стал поваром, а затем и начальником административно- хозяйственного отдела.</a:t>
            </a:r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" name="Picture 2" descr="C:\Users\admin\Pictures\Война\2010-12-15 дед\2013-10-11 дед\дед 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0"/>
            <a:ext cx="7488832" cy="4390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313</TotalTime>
  <Words>490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Бурцев Фёдор васильевич</vt:lpstr>
      <vt:lpstr>Слайд 2</vt:lpstr>
      <vt:lpstr>Слайд 3</vt:lpstr>
      <vt:lpstr>Слайд 4</vt:lpstr>
      <vt:lpstr>Слайд 5</vt:lpstr>
      <vt:lpstr>Слайд 6</vt:lpstr>
      <vt:lpstr>с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35</cp:revision>
  <dcterms:created xsi:type="dcterms:W3CDTF">2014-02-09T13:36:50Z</dcterms:created>
  <dcterms:modified xsi:type="dcterms:W3CDTF">2015-03-17T19:57:32Z</dcterms:modified>
</cp:coreProperties>
</file>